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65" r:id="rId3"/>
    <p:sldId id="266" r:id="rId4"/>
    <p:sldId id="26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9932"/>
    <a:srgbClr val="BCE2EE"/>
    <a:srgbClr val="585857"/>
    <a:srgbClr val="4E5E57"/>
    <a:srgbClr val="DB09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76"/>
    <p:restoredTop sz="94809"/>
  </p:normalViewPr>
  <p:slideViewPr>
    <p:cSldViewPr snapToGrid="0" snapToObjects="1">
      <p:cViewPr varScale="1">
        <p:scale>
          <a:sx n="78" d="100"/>
          <a:sy n="78" d="100"/>
        </p:scale>
        <p:origin x="53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tchell, Andrew" userId="0417cfdd-6f70-43dc-9f3f-b2bb5b31cde2" providerId="ADAL" clId="{DD5965FE-177F-4FA6-8129-30DB60B0F4C5}"/>
    <pc:docChg chg="custSel modSld">
      <pc:chgData name="Mitchell, Andrew" userId="0417cfdd-6f70-43dc-9f3f-b2bb5b31cde2" providerId="ADAL" clId="{DD5965FE-177F-4FA6-8129-30DB60B0F4C5}" dt="2023-02-13T20:46:02.382" v="2" actId="478"/>
      <pc:docMkLst>
        <pc:docMk/>
      </pc:docMkLst>
      <pc:sldChg chg="delSp mod">
        <pc:chgData name="Mitchell, Andrew" userId="0417cfdd-6f70-43dc-9f3f-b2bb5b31cde2" providerId="ADAL" clId="{DD5965FE-177F-4FA6-8129-30DB60B0F4C5}" dt="2023-02-13T20:46:02.382" v="2" actId="478"/>
        <pc:sldMkLst>
          <pc:docMk/>
          <pc:sldMk cId="1419013561" sldId="264"/>
        </pc:sldMkLst>
        <pc:spChg chg="del">
          <ac:chgData name="Mitchell, Andrew" userId="0417cfdd-6f70-43dc-9f3f-b2bb5b31cde2" providerId="ADAL" clId="{DD5965FE-177F-4FA6-8129-30DB60B0F4C5}" dt="2023-02-13T20:45:58.445" v="0" actId="478"/>
          <ac:spMkLst>
            <pc:docMk/>
            <pc:sldMk cId="1419013561" sldId="264"/>
            <ac:spMk id="7" creationId="{91161B6F-081A-4DC5-3E08-689FA6D054FA}"/>
          </ac:spMkLst>
        </pc:spChg>
        <pc:spChg chg="del">
          <ac:chgData name="Mitchell, Andrew" userId="0417cfdd-6f70-43dc-9f3f-b2bb5b31cde2" providerId="ADAL" clId="{DD5965FE-177F-4FA6-8129-30DB60B0F4C5}" dt="2023-02-13T20:46:00.570" v="1" actId="478"/>
          <ac:spMkLst>
            <pc:docMk/>
            <pc:sldMk cId="1419013561" sldId="264"/>
            <ac:spMk id="9" creationId="{1DBC8481-D9BA-CF90-C1E7-174CFD14D2D1}"/>
          </ac:spMkLst>
        </pc:spChg>
        <pc:spChg chg="del">
          <ac:chgData name="Mitchell, Andrew" userId="0417cfdd-6f70-43dc-9f3f-b2bb5b31cde2" providerId="ADAL" clId="{DD5965FE-177F-4FA6-8129-30DB60B0F4C5}" dt="2023-02-13T20:46:02.382" v="2" actId="478"/>
          <ac:spMkLst>
            <pc:docMk/>
            <pc:sldMk cId="1419013561" sldId="264"/>
            <ac:spMk id="11" creationId="{7822BD78-E18A-9EAE-ABEA-A1A1BC0E5CFB}"/>
          </ac:spMkLst>
        </pc:spChg>
      </pc:sldChg>
    </pc:docChg>
  </pc:docChgLst>
</pc:chgInfo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4C057A7-11DA-6140-929A-55C7E842C5EB}"/>
              </a:ext>
            </a:extLst>
          </p:cNvPr>
          <p:cNvSpPr/>
          <p:nvPr userDrawn="1"/>
        </p:nvSpPr>
        <p:spPr>
          <a:xfrm>
            <a:off x="10567884" y="5865046"/>
            <a:ext cx="1611086" cy="992954"/>
          </a:xfrm>
          <a:prstGeom prst="rect">
            <a:avLst/>
          </a:prstGeom>
          <a:solidFill>
            <a:schemeClr val="bg1"/>
          </a:solidFill>
          <a:ln w="44450">
            <a:solidFill>
              <a:srgbClr val="5858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light in the dark&#10;&#10;Description automatically generated with low confidence">
            <a:extLst>
              <a:ext uri="{FF2B5EF4-FFF2-40B4-BE49-F238E27FC236}">
                <a16:creationId xmlns:a16="http://schemas.microsoft.com/office/drawing/2014/main" id="{5F05D12F-259A-4E4E-8260-367A1EA1375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671878" y="6051677"/>
            <a:ext cx="1403097" cy="6867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61025D8-4AFF-7C47-9D81-C4DDBE86EE6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272" y="-10758"/>
            <a:ext cx="12239300" cy="70785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2992279-CF2D-E8AF-805A-1619C842ADB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5302" y="824764"/>
            <a:ext cx="12226270" cy="54074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C54578-2367-8245-8598-0A7AD9A8EE8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4939" y="1981614"/>
            <a:ext cx="11622122" cy="992954"/>
          </a:xfrm>
          <a:prstGeom prst="rect">
            <a:avLst/>
          </a:prstGeom>
          <a:noFill/>
          <a:ln w="53975">
            <a:noFill/>
          </a:ln>
        </p:spPr>
        <p:txBody>
          <a:bodyPr anchor="b"/>
          <a:lstStyle>
            <a:lvl1pPr algn="l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Title of your talk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7D5D07-914F-E347-AD02-B0745D636F2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1833" y="3184342"/>
            <a:ext cx="4844322" cy="489316"/>
          </a:xfrm>
          <a:noFill/>
          <a:ln w="50800">
            <a:noFill/>
          </a:ln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GB" dirty="0"/>
              <a:t>Talk subtitle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86A484D9-D520-DD46-AFE0-8E8BFD8CC4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1833" y="3971611"/>
            <a:ext cx="6002780" cy="369333"/>
          </a:xfrm>
          <a:noFill/>
          <a:ln w="50800">
            <a:noFill/>
          </a:ln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GB" dirty="0"/>
              <a:t>Your Name, Your Job, your email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E6B2125-7056-A5A9-6FD5-52FCB5C3ECF4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295975" y="4749283"/>
            <a:ext cx="1611086" cy="99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201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4C057A7-11DA-6140-929A-55C7E842C5EB}"/>
              </a:ext>
            </a:extLst>
          </p:cNvPr>
          <p:cNvSpPr/>
          <p:nvPr userDrawn="1"/>
        </p:nvSpPr>
        <p:spPr>
          <a:xfrm>
            <a:off x="10567884" y="5865046"/>
            <a:ext cx="1611086" cy="992954"/>
          </a:xfrm>
          <a:prstGeom prst="rect">
            <a:avLst/>
          </a:prstGeom>
          <a:solidFill>
            <a:schemeClr val="bg1"/>
          </a:solidFill>
          <a:ln w="44450">
            <a:solidFill>
              <a:srgbClr val="5858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light in the dark&#10;&#10;Description automatically generated with low confidence">
            <a:extLst>
              <a:ext uri="{FF2B5EF4-FFF2-40B4-BE49-F238E27FC236}">
                <a16:creationId xmlns:a16="http://schemas.microsoft.com/office/drawing/2014/main" id="{5F05D12F-259A-4E4E-8260-367A1EA1375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671878" y="6051677"/>
            <a:ext cx="1403097" cy="6867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61025D8-4AFF-7C47-9D81-C4DDBE86EE6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272" y="-10758"/>
            <a:ext cx="12239300" cy="70785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2992279-CF2D-E8AF-805A-1619C842ADB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5302" y="824764"/>
            <a:ext cx="12226270" cy="54074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C54578-2367-8245-8598-0A7AD9A8EE8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4939" y="1981614"/>
            <a:ext cx="11622122" cy="992954"/>
          </a:xfrm>
          <a:prstGeom prst="rect">
            <a:avLst/>
          </a:prstGeom>
          <a:noFill/>
          <a:ln w="53975">
            <a:noFill/>
          </a:ln>
        </p:spPr>
        <p:txBody>
          <a:bodyPr anchor="b"/>
          <a:lstStyle>
            <a:lvl1pPr algn="l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Thank you for listening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86A484D9-D520-DD46-AFE0-8E8BFD8CC4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4939" y="3169854"/>
            <a:ext cx="6002780" cy="369333"/>
          </a:xfrm>
          <a:noFill/>
          <a:ln w="50800">
            <a:noFill/>
          </a:ln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GB" dirty="0"/>
              <a:t>Your Name, Your Job, you email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E6B2125-7056-A5A9-6FD5-52FCB5C3ECF4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295975" y="4749283"/>
            <a:ext cx="1611086" cy="996168"/>
          </a:xfrm>
          <a:prstGeom prst="rect">
            <a:avLst/>
          </a:prstGeom>
        </p:spPr>
      </p:pic>
      <p:sp>
        <p:nvSpPr>
          <p:cNvPr id="5" name="Text Placeholder 18">
            <a:extLst>
              <a:ext uri="{FF2B5EF4-FFF2-40B4-BE49-F238E27FC236}">
                <a16:creationId xmlns:a16="http://schemas.microsoft.com/office/drawing/2014/main" id="{72BB891D-9B23-9F46-2808-D8908709777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84939" y="3734473"/>
            <a:ext cx="6002780" cy="369333"/>
          </a:xfrm>
          <a:noFill/>
          <a:ln w="50800">
            <a:noFill/>
          </a:ln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en-GB" dirty="0" err="1"/>
              <a:t>ucl.ac.uk</a:t>
            </a:r>
            <a:r>
              <a:rPr lang="en-GB" dirty="0"/>
              <a:t>/bartlett/environmental-design @UCL_IEDE</a:t>
            </a:r>
          </a:p>
        </p:txBody>
      </p:sp>
    </p:spTree>
    <p:extLst>
      <p:ext uri="{BB962C8B-B14F-4D97-AF65-F5344CB8AC3E}">
        <p14:creationId xmlns:p14="http://schemas.microsoft.com/office/powerpoint/2010/main" val="1384952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4C5AB-6249-EE4B-B9DF-D7E9961A5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385" y="432845"/>
            <a:ext cx="11582527" cy="605790"/>
          </a:xfrm>
          <a:prstGeom prst="rect">
            <a:avLst/>
          </a:prstGeom>
        </p:spPr>
        <p:txBody>
          <a:bodyPr/>
          <a:lstStyle>
            <a:lvl1pPr algn="l">
              <a:defRPr b="1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386F7E3-9834-8C4E-A7E0-67E31D9ED69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6384" y="1309816"/>
            <a:ext cx="11582527" cy="4458595"/>
          </a:xfrm>
        </p:spPr>
        <p:txBody>
          <a:bodyPr/>
          <a:lstStyle>
            <a:lvl1pPr marL="0" indent="0">
              <a:buNone/>
              <a:defRPr/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531DC4-7E3F-51C6-4EA0-B714AC1963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38727" y="5998394"/>
            <a:ext cx="1223316" cy="756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752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in brand colou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4C5AB-6249-EE4B-B9DF-D7E9961A5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385" y="432845"/>
            <a:ext cx="11582527" cy="605790"/>
          </a:xfrm>
          <a:prstGeom prst="rect">
            <a:avLst/>
          </a:prstGeom>
        </p:spPr>
        <p:txBody>
          <a:bodyPr/>
          <a:lstStyle>
            <a:lvl1pPr algn="l">
              <a:defRPr b="1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Text Placeholder 8">
            <a:extLst>
              <a:ext uri="{FF2B5EF4-FFF2-40B4-BE49-F238E27FC236}">
                <a16:creationId xmlns:a16="http://schemas.microsoft.com/office/drawing/2014/main" id="{6386F7E3-9834-8C4E-A7E0-67E31D9ED69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6384" y="1309816"/>
            <a:ext cx="11582527" cy="2845325"/>
          </a:xfrm>
        </p:spPr>
        <p:txBody>
          <a:bodyPr/>
          <a:lstStyle>
            <a:lvl1pPr marL="0" indent="0">
              <a:buNone/>
              <a:defRPr/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E321D4-B48A-FC6C-E2E1-6955163D3D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7596" y="4891983"/>
            <a:ext cx="12210354" cy="198915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00E6738-4056-F22B-9F69-133699777A34}"/>
              </a:ext>
            </a:extLst>
          </p:cNvPr>
          <p:cNvSpPr/>
          <p:nvPr userDrawn="1"/>
        </p:nvSpPr>
        <p:spPr>
          <a:xfrm>
            <a:off x="10628554" y="5895191"/>
            <a:ext cx="1563446" cy="962809"/>
          </a:xfrm>
          <a:prstGeom prst="rect">
            <a:avLst/>
          </a:prstGeom>
          <a:solidFill>
            <a:schemeClr val="bg1"/>
          </a:solidFill>
          <a:ln w="44450">
            <a:solidFill>
              <a:srgbClr val="5858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{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6B67E69-9B52-4C3F-5AA8-56995ED225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738727" y="5998394"/>
            <a:ext cx="1223316" cy="756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3365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4C5AB-6249-EE4B-B9DF-D7E9961A5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385" y="432845"/>
            <a:ext cx="11582527" cy="605790"/>
          </a:xfrm>
          <a:prstGeom prst="rect">
            <a:avLst/>
          </a:prstGeom>
        </p:spPr>
        <p:txBody>
          <a:bodyPr/>
          <a:lstStyle>
            <a:lvl1pPr algn="l">
              <a:defRPr b="1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386F7E3-9834-8C4E-A7E0-67E31D9ED69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6385" y="1309816"/>
            <a:ext cx="5809616" cy="4458595"/>
          </a:xfrm>
        </p:spPr>
        <p:txBody>
          <a:bodyPr/>
          <a:lstStyle>
            <a:lvl1pPr marL="0" indent="0">
              <a:buNone/>
              <a:defRPr/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1309688"/>
            <a:ext cx="5772149" cy="4459287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Drag and drop an image or click the icon below to upload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2CDF63-7D12-D5B5-E988-6EC551B391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38727" y="5998394"/>
            <a:ext cx="1223316" cy="756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389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picture slide in brand colour">
    <p:bg>
      <p:bgPr>
        <a:solidFill>
          <a:srgbClr val="8699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4C5AB-6249-EE4B-B9DF-D7E9961A5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385" y="432845"/>
            <a:ext cx="11582527" cy="605790"/>
          </a:xfrm>
          <a:prstGeom prst="rect">
            <a:avLst/>
          </a:prstGeom>
        </p:spPr>
        <p:txBody>
          <a:bodyPr/>
          <a:lstStyle>
            <a:lvl1pPr algn="l">
              <a:defRPr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386F7E3-9834-8C4E-A7E0-67E31D9ED69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6385" y="1309688"/>
            <a:ext cx="5809615" cy="4459287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189" indent="0">
              <a:buNone/>
              <a:defRPr>
                <a:solidFill>
                  <a:schemeClr val="bg1"/>
                </a:solidFill>
              </a:defRPr>
            </a:lvl2pPr>
            <a:lvl3pPr marL="914377" indent="0">
              <a:buNone/>
              <a:defRPr>
                <a:solidFill>
                  <a:schemeClr val="bg1"/>
                </a:solidFill>
              </a:defRPr>
            </a:lvl3pPr>
            <a:lvl4pPr marL="1371566" indent="0">
              <a:buNone/>
              <a:defRPr>
                <a:solidFill>
                  <a:schemeClr val="bg1"/>
                </a:solidFill>
              </a:defRPr>
            </a:lvl4pPr>
            <a:lvl5pPr marL="1828755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1309688"/>
            <a:ext cx="5772149" cy="4459287"/>
          </a:xfr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Drag and drop an image or click the icon below to upload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F6C2D3-E429-6D5E-A040-6B9EE923D6D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38727" y="5998394"/>
            <a:ext cx="1223316" cy="756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63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pic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285750" y="1309688"/>
            <a:ext cx="11582400" cy="4459287"/>
          </a:xfr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Drag and drop an image or click the icon below to upload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D4C5AB-6249-EE4B-B9DF-D7E9961A5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385" y="432845"/>
            <a:ext cx="11582527" cy="605790"/>
          </a:xfrm>
          <a:prstGeom prst="rect">
            <a:avLst/>
          </a:prstGeom>
        </p:spPr>
        <p:txBody>
          <a:bodyPr/>
          <a:lstStyle>
            <a:lvl1pPr algn="l">
              <a:defRPr b="1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6" name="Picture 5" descr="A light in the dark&#10;&#10;Description automatically generated with low confidence">
            <a:extLst>
              <a:ext uri="{FF2B5EF4-FFF2-40B4-BE49-F238E27FC236}">
                <a16:creationId xmlns:a16="http://schemas.microsoft.com/office/drawing/2014/main" id="{3AE63E5F-49FD-B24F-91B0-15FBF4F8A0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22593" y="6018159"/>
            <a:ext cx="1403097" cy="68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182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picture slide in brand col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4C5AB-6249-EE4B-B9DF-D7E9961A5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385" y="432845"/>
            <a:ext cx="11582527" cy="605790"/>
          </a:xfrm>
          <a:prstGeom prst="rect">
            <a:avLst/>
          </a:prstGeom>
        </p:spPr>
        <p:txBody>
          <a:bodyPr/>
          <a:lstStyle>
            <a:lvl1pPr algn="l">
              <a:defRPr b="1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285750" y="1309688"/>
            <a:ext cx="11582400" cy="4459287"/>
          </a:xfr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Drag and drop an image or click the icon below to upload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2F4F1A-03A0-0E67-9000-00811FF6BBE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38727" y="5998394"/>
            <a:ext cx="1223316" cy="756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118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4C5AB-6249-EE4B-B9DF-D7E9961A5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385" y="432845"/>
            <a:ext cx="11582527" cy="605790"/>
          </a:xfrm>
          <a:prstGeom prst="rect">
            <a:avLst/>
          </a:prstGeom>
        </p:spPr>
        <p:txBody>
          <a:bodyPr/>
          <a:lstStyle>
            <a:lvl1pPr algn="l">
              <a:defRPr b="1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386F7E3-9834-8C4E-A7E0-67E31D9ED69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6384" y="1309816"/>
            <a:ext cx="11582527" cy="1062681"/>
          </a:xfrm>
        </p:spPr>
        <p:txBody>
          <a:bodyPr/>
          <a:lstStyle>
            <a:lvl1pPr marL="0" indent="0">
              <a:buNone/>
              <a:defRPr/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2372497"/>
            <a:ext cx="5772149" cy="339647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Drag and drop an image or click the icon below to upload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286385" y="2372497"/>
            <a:ext cx="5808854" cy="339647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Drag and drop an image or click the icon below to upload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F806C1-046C-5484-1AC3-24AA4F381E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38727" y="5998394"/>
            <a:ext cx="1223316" cy="756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5619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comparison slide in brand col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4C5AB-6249-EE4B-B9DF-D7E9961A5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385" y="432845"/>
            <a:ext cx="11582527" cy="605790"/>
          </a:xfrm>
          <a:prstGeom prst="rect">
            <a:avLst/>
          </a:prstGeom>
        </p:spPr>
        <p:txBody>
          <a:bodyPr/>
          <a:lstStyle>
            <a:lvl1pPr algn="l">
              <a:defRPr b="1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386F7E3-9834-8C4E-A7E0-67E31D9ED69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6385" y="1309689"/>
            <a:ext cx="11581764" cy="1103998"/>
          </a:xfrm>
        </p:spPr>
        <p:txBody>
          <a:bodyPr/>
          <a:lstStyle>
            <a:lvl1pPr marL="0" indent="0">
              <a:buNone/>
              <a:defRPr/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2413687"/>
            <a:ext cx="5772149" cy="3355288"/>
          </a:xfr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Drag and drop an image or click the icon below to upload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286385" y="2426044"/>
            <a:ext cx="5809615" cy="3355288"/>
          </a:xfrm>
        </p:spPr>
        <p:txBody>
          <a:bodyPr/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228594" marR="0" lvl="0" indent="-228594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Drag and drop an image or click the icon below to upload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C5C7C1-96A3-0407-41E7-5AE5A29433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38727" y="5998394"/>
            <a:ext cx="1223316" cy="756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5707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093E50-3599-7F48-91B0-CF08B9DCC5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42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03435-5813-7F4F-89BD-1AEFFCA078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13064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Date / Slide number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266BA6-EC78-D84D-A2B5-15FF55F3E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13064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Presentation title  - speaker</a:t>
            </a:r>
          </a:p>
        </p:txBody>
      </p: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E041CE40-0ABB-7343-9D38-75F616389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10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54" r:id="rId2"/>
    <p:sldLayoutId id="2147483656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5" r:id="rId10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spcAft>
          <a:spcPts val="1200"/>
        </a:spcAft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spcAft>
          <a:spcPts val="1200"/>
        </a:spcAft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spcAft>
          <a:spcPts val="12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spcAft>
          <a:spcPts val="12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9013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4558B-39DF-7E1D-F5DB-01F3F6C27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AF4B89-E86A-2662-F17C-7C9971F6F7D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811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21F22-6010-7D25-1BC3-255B88BA7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B3599E-2A5C-ADFF-79EA-4E97C4972A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1902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9018D-AF5F-356C-ABEB-96F9F5D439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C4F0F-EFE3-D158-50D6-955FD5765A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DCB6D5-BD8A-FD9C-ECB3-C195F0510C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487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6" baseType="lpstr"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Powell, Maija</dc:creator>
  <cp:lastModifiedBy>Mitchell, Andrew</cp:lastModifiedBy>
  <cp:revision>35</cp:revision>
  <dcterms:created xsi:type="dcterms:W3CDTF">2019-08-02T13:20:25Z</dcterms:created>
  <dcterms:modified xsi:type="dcterms:W3CDTF">2023-02-13T20:46:08Z</dcterms:modified>
</cp:coreProperties>
</file>

<file path=docProps/thumbnail.jpeg>
</file>